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4" d="100"/>
          <a:sy n="74" d="100"/>
        </p:scale>
        <p:origin x="-1548" y="-9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76EF7-591A-4E9F-A95C-EEECCD9F0FC7}" type="datetimeFigureOut">
              <a:rPr kumimoji="1" lang="ja-JP" altLang="en-US" smtClean="0"/>
              <a:t>2014/10/9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DEB92-9030-4283-93F4-B40782CA2B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4574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76EF7-591A-4E9F-A95C-EEECCD9F0FC7}" type="datetimeFigureOut">
              <a:rPr kumimoji="1" lang="ja-JP" altLang="en-US" smtClean="0"/>
              <a:t>2014/10/9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DEB92-9030-4283-93F4-B40782CA2B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9729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76EF7-591A-4E9F-A95C-EEECCD9F0FC7}" type="datetimeFigureOut">
              <a:rPr kumimoji="1" lang="ja-JP" altLang="en-US" smtClean="0"/>
              <a:t>2014/10/9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DEB92-9030-4283-93F4-B40782CA2B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0162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76EF7-591A-4E9F-A95C-EEECCD9F0FC7}" type="datetimeFigureOut">
              <a:rPr kumimoji="1" lang="ja-JP" altLang="en-US" smtClean="0"/>
              <a:t>2014/10/9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DEB92-9030-4283-93F4-B40782CA2B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0737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76EF7-591A-4E9F-A95C-EEECCD9F0FC7}" type="datetimeFigureOut">
              <a:rPr kumimoji="1" lang="ja-JP" altLang="en-US" smtClean="0"/>
              <a:t>2014/10/9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DEB92-9030-4283-93F4-B40782CA2B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1239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76EF7-591A-4E9F-A95C-EEECCD9F0FC7}" type="datetimeFigureOut">
              <a:rPr kumimoji="1" lang="ja-JP" altLang="en-US" smtClean="0"/>
              <a:t>2014/10/9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DEB92-9030-4283-93F4-B40782CA2B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4627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76EF7-591A-4E9F-A95C-EEECCD9F0FC7}" type="datetimeFigureOut">
              <a:rPr kumimoji="1" lang="ja-JP" altLang="en-US" smtClean="0"/>
              <a:t>2014/10/9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DEB92-9030-4283-93F4-B40782CA2B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8477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76EF7-591A-4E9F-A95C-EEECCD9F0FC7}" type="datetimeFigureOut">
              <a:rPr kumimoji="1" lang="ja-JP" altLang="en-US" smtClean="0"/>
              <a:t>2014/10/9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DEB92-9030-4283-93F4-B40782CA2B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5984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76EF7-591A-4E9F-A95C-EEECCD9F0FC7}" type="datetimeFigureOut">
              <a:rPr kumimoji="1" lang="ja-JP" altLang="en-US" smtClean="0"/>
              <a:t>2014/10/9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DEB92-9030-4283-93F4-B40782CA2B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5329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76EF7-591A-4E9F-A95C-EEECCD9F0FC7}" type="datetimeFigureOut">
              <a:rPr kumimoji="1" lang="ja-JP" altLang="en-US" smtClean="0"/>
              <a:t>2014/10/9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DEB92-9030-4283-93F4-B40782CA2B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5525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76EF7-591A-4E9F-A95C-EEECCD9F0FC7}" type="datetimeFigureOut">
              <a:rPr kumimoji="1" lang="ja-JP" altLang="en-US" smtClean="0"/>
              <a:t>2014/10/9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DEB92-9030-4283-93F4-B40782CA2B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0173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A76EF7-591A-4E9F-A95C-EEECCD9F0FC7}" type="datetimeFigureOut">
              <a:rPr kumimoji="1" lang="ja-JP" altLang="en-US" smtClean="0"/>
              <a:t>2014/10/9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6DEB92-9030-4283-93F4-B40782CA2B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4428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355" y="125439"/>
            <a:ext cx="6097290" cy="8893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円/楕円 3"/>
          <p:cNvSpPr/>
          <p:nvPr/>
        </p:nvSpPr>
        <p:spPr>
          <a:xfrm>
            <a:off x="4233967" y="6896748"/>
            <a:ext cx="576064" cy="432048"/>
          </a:xfrm>
          <a:prstGeom prst="ellipse">
            <a:avLst/>
          </a:prstGeom>
          <a:noFill/>
          <a:ln w="698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819234" y="6894735"/>
            <a:ext cx="1202053" cy="369332"/>
          </a:xfrm>
          <a:prstGeom prst="rect">
            <a:avLst/>
          </a:prstGeom>
          <a:solidFill>
            <a:schemeClr val="bg1">
              <a:alpha val="67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/>
              <a:t>←図書館</a:t>
            </a:r>
            <a:endParaRPr kumimoji="1" lang="ja-JP" altLang="en-US" b="1" dirty="0"/>
          </a:p>
        </p:txBody>
      </p:sp>
      <p:sp>
        <p:nvSpPr>
          <p:cNvPr id="8" name="円/楕円 7"/>
          <p:cNvSpPr/>
          <p:nvPr/>
        </p:nvSpPr>
        <p:spPr>
          <a:xfrm>
            <a:off x="4795977" y="7492136"/>
            <a:ext cx="576064" cy="432048"/>
          </a:xfrm>
          <a:prstGeom prst="ellipse">
            <a:avLst/>
          </a:prstGeom>
          <a:noFill/>
          <a:ln w="698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16859" y="7947084"/>
            <a:ext cx="1824509" cy="369332"/>
          </a:xfrm>
          <a:prstGeom prst="rect">
            <a:avLst/>
          </a:prstGeom>
          <a:solidFill>
            <a:schemeClr val="bg1">
              <a:alpha val="67000"/>
            </a:schemeClr>
          </a:solidFill>
        </p:spPr>
        <p:txBody>
          <a:bodyPr wrap="square" rtlCol="0">
            <a:spAutoFit/>
          </a:bodyPr>
          <a:lstStyle/>
          <a:p>
            <a:r>
              <a:rPr lang="ja-JP" altLang="en-US" b="1" dirty="0" smtClean="0"/>
              <a:t>↑学術交流会館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14009647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6</Words>
  <Application>Microsoft Office PowerPoint</Application>
  <PresentationFormat>画面に合わせる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staff</dc:creator>
  <cp:lastModifiedBy>staff</cp:lastModifiedBy>
  <cp:revision>1</cp:revision>
  <dcterms:created xsi:type="dcterms:W3CDTF">2014-10-09T05:14:54Z</dcterms:created>
  <dcterms:modified xsi:type="dcterms:W3CDTF">2014-10-09T05:21:48Z</dcterms:modified>
</cp:coreProperties>
</file>